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karunakar00/Fraud-Detection-in-Banking-Transactions-Using-Hadoop" TargetMode="External"/><Relationship Id="rId2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Fraud Detection System for Banking Transactions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Apache Spark and Machine Learning for Scalable Fraud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7234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objective is to develop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fraud detection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specifically designed for banking transactions.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6218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Detection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8492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 Streaming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immediate analysis of incoming transactions.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0" name="Shape 8"/>
          <p:cNvSpPr/>
          <p:nvPr/>
        </p:nvSpPr>
        <p:spPr>
          <a:xfrm>
            <a:off x="6974860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11" name="Text 9"/>
          <p:cNvSpPr/>
          <p:nvPr/>
        </p:nvSpPr>
        <p:spPr>
          <a:xfrm>
            <a:off x="7178933" y="36218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474256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ML Approach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74256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both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and supervised machine learning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techniques for comprehensive fraud identification.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5" name="Shape 13"/>
          <p:cNvSpPr/>
          <p:nvPr/>
        </p:nvSpPr>
        <p:spPr>
          <a:xfrm>
            <a:off x="11398032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16" name="Text 14"/>
          <p:cNvSpPr/>
          <p:nvPr/>
        </p:nvSpPr>
        <p:spPr>
          <a:xfrm>
            <a:off x="11602105" y="36218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897427" y="4358878"/>
            <a:ext cx="303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 &amp; Protection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97427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system can handle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large-scale transaction 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safeguarding financial institutions and their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129"/>
            <a:ext cx="9597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Chosen Machine Learning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55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selected a suite of algorithms for their distinct roles and performance in fraud detection.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30404"/>
            <a:ext cx="4584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K-means Clustering (Unsupervised)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115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outliers and novel fraud patterns.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37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scalable for large datasets with Apache Spark.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404"/>
            <a:ext cx="3677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Random Forest (Supervised)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5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high accuracy and is robust to overfitting.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537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feature importance for model explainability.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77909"/>
            <a:ext cx="4202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Logistic Regression (Supervised)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759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Interpretable and computationally fast.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012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Serves as an essential baseline for benchmarking and regulatory compliance.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77909"/>
            <a:ext cx="4758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Gradient Boosted Trees (Supervised)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759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complex, non-linear fraud patterns.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012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Delivers high predictive performance across key metrics (AUC, precision, recall).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715"/>
            <a:ext cx="8755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Algorithm Suitability and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0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selection balances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scalability, comprehensiveness, and production readiness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deliver a robust system.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Optimized for Spark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chosen algorithms are specifically optimized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Spark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ensuring efficient processing of vast datasets.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3724989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Complementary Roles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excels at anomaly detection, while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Forest, Logistic Regression, and GBT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 classification.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Production-Ready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scoring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Spark Streaming, supporting explainability for compliance.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48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strategic combination allows us to handle diverse datasets and balance interpretability with high predictive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5207437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Pipeline Overview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268" y="1398984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follows a structured pipeline from data ingestion to real-time deployment.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1268" y="1882616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976074" y="206001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Loading &amp; EDA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6074" y="2443877"/>
            <a:ext cx="1303305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Ingest large-scale transaction data via Spark, visualizing fraud rates and feature distributions.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87492" y="3080742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1242298" y="3258145"/>
            <a:ext cx="2877860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Cleaning &amp; Engineering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42298" y="3642003"/>
            <a:ext cx="1276683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missing values, standardize formats, and create features like transaction frequency and amount variance.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153716" y="4278868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1508522" y="4456271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Development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508522" y="484012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K-means, Random Forest, Logistic Regression, and Gradient Boosted Trees for fraud detection.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420058" y="5476994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1774865" y="5654397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774865" y="6038255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performance using metrics like AUC, precision, recall, and F1-score; compare ROC curves.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153716" y="6675120"/>
            <a:ext cx="177403" cy="1065014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</p:sp>
      <p:sp>
        <p:nvSpPr>
          <p:cNvPr id="17" name="Text 15"/>
          <p:cNvSpPr/>
          <p:nvPr/>
        </p:nvSpPr>
        <p:spPr>
          <a:xfrm>
            <a:off x="1508522" y="685252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Deployment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508522" y="7236381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real-time scoring with Spark Streaming and integrate alerts via Kafka for immediate action.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10983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Sample Spark ML Pipeline: Random Forest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PySpark snippet illustrates a typical ML pipeline for feature processing and model training.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11410"/>
            <a:ext cx="13042821" cy="3606165"/>
          </a:xfrm>
          <a:prstGeom prst="roundRect">
            <a:avLst>
              <a:gd name="adj" fmla="val 944"/>
            </a:avLst>
          </a:prstGeom>
          <a:solidFill>
            <a:srgbClr val="36393F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711410"/>
            <a:ext cx="13065443" cy="3606165"/>
          </a:xfrm>
          <a:prstGeom prst="roundRect">
            <a:avLst>
              <a:gd name="adj" fmla="val 944"/>
            </a:avLst>
          </a:prstGeom>
          <a:solidFill>
            <a:srgbClr val="36393F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881432"/>
            <a:ext cx="126118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pyspark.ml.feature import VectorAssembler, StandardScalerfrom pyspark.ml.classification import RandomForestClassifierfrom pyspark.ml import Pipelineassembler = VectorAssembler(inputCols=["amount", "hour", "day"], outputCol="features")scaler = StandardScaler(inputCol="features", outputCol="scaledFeatures")rf = RandomForestClassifier(featuresCol="scaledFeatures", labelCol="label", numTrees=100)pipeline_rf = Pipeline(stages=[assembler, scaler, rf])model_rf = pipeline_rf.fit(trainingData)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5727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Note: Feature names should be replaced with actual dataset columns. This pipeline demonstrates feature assembling, scaling, and a Random Forest classifier.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346"/>
            <a:ext cx="7411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Comparison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77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algorithm plays a crucial and distinct role in our multi-layered fraud detection strategy.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45807"/>
            <a:ext cx="130428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534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79713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79713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79713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79713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 in Fraud Detection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0374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44745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 Clustering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44745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447455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Fast, scalable, outlier detection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447455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novel fraud patterns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31696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4606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4606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460677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Robust, accurate, interpretable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46067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classifier for fraud labels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3019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473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473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473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Fast, interpretable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473898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Baseline, regulatory compliance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34341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48712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Gradient Boosted Trees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648712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6487120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AUC, nonlinear patterns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6487120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complex fraud signatures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532"/>
            <a:ext cx="12171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Deployment and Monitoring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9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practical implementation, deploy on robust Spark environments and maintain continuous monitoring.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40806"/>
            <a:ext cx="3817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Recommended Environments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21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Colab for prototyping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64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 for managed Spark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06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On-premise Spark/Hadoop cluster for production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40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Deployment Steps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2219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Clone GitHub repository: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github.com/karunakar00/Fraud-Detection-in-Banking-Transactions-Using-Hadoop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27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real transaction data (e.g., Kaggle’s creditcard.csv)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69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feature engineering and pipeline as needed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114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training and evaluation scripts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536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Spark Streaming with Kafka for live scoring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050994"/>
            <a:ext cx="13042821" cy="1544955"/>
          </a:xfrm>
          <a:prstGeom prst="roundRect">
            <a:avLst>
              <a:gd name="adj" fmla="val 2202"/>
            </a:avLst>
          </a:prstGeom>
          <a:solidFill>
            <a:srgbClr val="022349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368296"/>
            <a:ext cx="354330" cy="28348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601748" y="6334482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01748" y="6915626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retrain models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adapt to evolving fraud tactics and maintain detection effectiveness over time.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2025-07-20T15:54:23Z</dcterms:created>
  <dcterms:modified xsi:type="dcterms:W3CDTF">2025-07-20T15:54:23Z</dcterms:modified>
</cp:coreProperties>
</file>